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D67DF-471C-4256-A969-5FD63DFF1937}" v="70" dt="2025-09-15T11:05:10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442" autoAdjust="0"/>
  </p:normalViewPr>
  <p:slideViewPr>
    <p:cSldViewPr snapToGrid="0">
      <p:cViewPr varScale="1">
        <p:scale>
          <a:sx n="79" d="100"/>
          <a:sy n="79" d="100"/>
        </p:scale>
        <p:origin x="8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AB9D67DF-471C-4256-A969-5FD63DFF1937}"/>
    <pc:docChg chg="undo custSel addSld modSld">
      <pc:chgData name="Fares Makki" userId="d0c14dd2-ce13-49c4-820b-c6a5e60d5a8d" providerId="ADAL" clId="{AB9D67DF-471C-4256-A969-5FD63DFF1937}" dt="2025-09-23T09:45:37.103" v="1411" actId="20577"/>
      <pc:docMkLst>
        <pc:docMk/>
      </pc:docMkLst>
      <pc:sldChg chg="modSp mod">
        <pc:chgData name="Fares Makki" userId="d0c14dd2-ce13-49c4-820b-c6a5e60d5a8d" providerId="ADAL" clId="{AB9D67DF-471C-4256-A969-5FD63DFF1937}" dt="2025-09-15T10:52:32.652" v="268" actId="20577"/>
        <pc:sldMkLst>
          <pc:docMk/>
          <pc:sldMk cId="2770212926" sldId="256"/>
        </pc:sldMkLst>
        <pc:spChg chg="mod">
          <ac:chgData name="Fares Makki" userId="d0c14dd2-ce13-49c4-820b-c6a5e60d5a8d" providerId="ADAL" clId="{AB9D67DF-471C-4256-A969-5FD63DFF1937}" dt="2025-09-11T09:09:15.092" v="14" actId="20577"/>
          <ac:spMkLst>
            <pc:docMk/>
            <pc:sldMk cId="2770212926" sldId="256"/>
            <ac:spMk id="2" creationId="{F728BA35-4C7E-A73A-1CBE-219EC11869FE}"/>
          </ac:spMkLst>
        </pc:spChg>
        <pc:spChg chg="mod">
          <ac:chgData name="Fares Makki" userId="d0c14dd2-ce13-49c4-820b-c6a5e60d5a8d" providerId="ADAL" clId="{AB9D67DF-471C-4256-A969-5FD63DFF1937}" dt="2025-09-15T10:52:32.652" v="268" actId="20577"/>
          <ac:spMkLst>
            <pc:docMk/>
            <pc:sldMk cId="2770212926" sldId="256"/>
            <ac:spMk id="3" creationId="{16807645-34E2-D407-7262-1B25D9AE5A3A}"/>
          </ac:spMkLst>
        </pc:spChg>
      </pc:sldChg>
      <pc:sldChg chg="addSp modSp new mod">
        <pc:chgData name="Fares Makki" userId="d0c14dd2-ce13-49c4-820b-c6a5e60d5a8d" providerId="ADAL" clId="{AB9D67DF-471C-4256-A969-5FD63DFF1937}" dt="2025-09-15T10:53:30.658" v="273" actId="1076"/>
        <pc:sldMkLst>
          <pc:docMk/>
          <pc:sldMk cId="2113051060" sldId="257"/>
        </pc:sldMkLst>
        <pc:spChg chg="mod">
          <ac:chgData name="Fares Makki" userId="d0c14dd2-ce13-49c4-820b-c6a5e60d5a8d" providerId="ADAL" clId="{AB9D67DF-471C-4256-A969-5FD63DFF1937}" dt="2025-09-15T10:31:28.661" v="51" actId="20577"/>
          <ac:spMkLst>
            <pc:docMk/>
            <pc:sldMk cId="2113051060" sldId="257"/>
            <ac:spMk id="2" creationId="{89121540-49D5-0C04-5511-9D0BDC2A726A}"/>
          </ac:spMkLst>
        </pc:spChg>
        <pc:spChg chg="mod">
          <ac:chgData name="Fares Makki" userId="d0c14dd2-ce13-49c4-820b-c6a5e60d5a8d" providerId="ADAL" clId="{AB9D67DF-471C-4256-A969-5FD63DFF1937}" dt="2025-09-15T10:53:23.183" v="269" actId="14100"/>
          <ac:spMkLst>
            <pc:docMk/>
            <pc:sldMk cId="2113051060" sldId="257"/>
            <ac:spMk id="3" creationId="{D074C35E-51EA-1447-A0C7-8C035834476A}"/>
          </ac:spMkLst>
        </pc:spChg>
        <pc:picChg chg="add mod">
          <ac:chgData name="Fares Makki" userId="d0c14dd2-ce13-49c4-820b-c6a5e60d5a8d" providerId="ADAL" clId="{AB9D67DF-471C-4256-A969-5FD63DFF1937}" dt="2025-09-15T10:53:30.658" v="273" actId="1076"/>
          <ac:picMkLst>
            <pc:docMk/>
            <pc:sldMk cId="2113051060" sldId="257"/>
            <ac:picMk id="1026" creationId="{217F41DB-29EE-0E18-0FB3-40BEA673FD74}"/>
          </ac:picMkLst>
        </pc:picChg>
      </pc:sldChg>
      <pc:sldChg chg="addSp delSp modSp new mod">
        <pc:chgData name="Fares Makki" userId="d0c14dd2-ce13-49c4-820b-c6a5e60d5a8d" providerId="ADAL" clId="{AB9D67DF-471C-4256-A969-5FD63DFF1937}" dt="2025-09-15T10:57:47.241" v="452" actId="1076"/>
        <pc:sldMkLst>
          <pc:docMk/>
          <pc:sldMk cId="3905070747" sldId="258"/>
        </pc:sldMkLst>
        <pc:spChg chg="mod">
          <ac:chgData name="Fares Makki" userId="d0c14dd2-ce13-49c4-820b-c6a5e60d5a8d" providerId="ADAL" clId="{AB9D67DF-471C-4256-A969-5FD63DFF1937}" dt="2025-09-15T10:54:51.094" v="303" actId="20577"/>
          <ac:spMkLst>
            <pc:docMk/>
            <pc:sldMk cId="3905070747" sldId="258"/>
            <ac:spMk id="2" creationId="{4F777EF6-4E55-2F14-527D-DF1BBFC3E31C}"/>
          </ac:spMkLst>
        </pc:spChg>
        <pc:spChg chg="mod">
          <ac:chgData name="Fares Makki" userId="d0c14dd2-ce13-49c4-820b-c6a5e60d5a8d" providerId="ADAL" clId="{AB9D67DF-471C-4256-A969-5FD63DFF1937}" dt="2025-09-15T10:57:33.651" v="449" actId="122"/>
          <ac:spMkLst>
            <pc:docMk/>
            <pc:sldMk cId="3905070747" sldId="258"/>
            <ac:spMk id="3" creationId="{4B054E80-07EE-5C06-2E56-7C9802E1502B}"/>
          </ac:spMkLst>
        </pc:spChg>
        <pc:picChg chg="add mod">
          <ac:chgData name="Fares Makki" userId="d0c14dd2-ce13-49c4-820b-c6a5e60d5a8d" providerId="ADAL" clId="{AB9D67DF-471C-4256-A969-5FD63DFF1937}" dt="2025-09-15T10:57:47.241" v="452" actId="1076"/>
          <ac:picMkLst>
            <pc:docMk/>
            <pc:sldMk cId="3905070747" sldId="258"/>
            <ac:picMk id="2052" creationId="{4211F720-A9E8-D460-D2CE-7AC5EC6739FA}"/>
          </ac:picMkLst>
        </pc:picChg>
      </pc:sldChg>
      <pc:sldChg chg="addSp modSp new">
        <pc:chgData name="Fares Makki" userId="d0c14dd2-ce13-49c4-820b-c6a5e60d5a8d" providerId="ADAL" clId="{AB9D67DF-471C-4256-A969-5FD63DFF1937}" dt="2025-09-15T10:58:47.826" v="465" actId="1076"/>
        <pc:sldMkLst>
          <pc:docMk/>
          <pc:sldMk cId="3553646545" sldId="259"/>
        </pc:sldMkLst>
        <pc:picChg chg="add mod">
          <ac:chgData name="Fares Makki" userId="d0c14dd2-ce13-49c4-820b-c6a5e60d5a8d" providerId="ADAL" clId="{AB9D67DF-471C-4256-A969-5FD63DFF1937}" dt="2025-09-15T10:58:47.826" v="465" actId="1076"/>
          <ac:picMkLst>
            <pc:docMk/>
            <pc:sldMk cId="3553646545" sldId="259"/>
            <ac:picMk id="2050" creationId="{B6FA7083-17C3-E6A2-70A0-2CF8C74D8512}"/>
          </ac:picMkLst>
        </pc:picChg>
      </pc:sldChg>
      <pc:sldChg chg="delSp modSp add mod modTransition">
        <pc:chgData name="Fares Makki" userId="d0c14dd2-ce13-49c4-820b-c6a5e60d5a8d" providerId="ADAL" clId="{AB9D67DF-471C-4256-A969-5FD63DFF1937}" dt="2025-09-15T10:58:25.749" v="462"/>
        <pc:sldMkLst>
          <pc:docMk/>
          <pc:sldMk cId="3885318954" sldId="260"/>
        </pc:sldMkLst>
        <pc:picChg chg="mod">
          <ac:chgData name="Fares Makki" userId="d0c14dd2-ce13-49c4-820b-c6a5e60d5a8d" providerId="ADAL" clId="{AB9D67DF-471C-4256-A969-5FD63DFF1937}" dt="2025-09-15T10:58:21.589" v="461" actId="1076"/>
          <ac:picMkLst>
            <pc:docMk/>
            <pc:sldMk cId="3885318954" sldId="260"/>
            <ac:picMk id="2052" creationId="{29B87F75-85B7-C76E-FF1D-AA9B17D26EA1}"/>
          </ac:picMkLst>
        </pc:picChg>
      </pc:sldChg>
      <pc:sldChg chg="addSp modSp new mod modAnim">
        <pc:chgData name="Fares Makki" userId="d0c14dd2-ce13-49c4-820b-c6a5e60d5a8d" providerId="ADAL" clId="{AB9D67DF-471C-4256-A969-5FD63DFF1937}" dt="2025-09-15T11:05:10.954" v="650"/>
        <pc:sldMkLst>
          <pc:docMk/>
          <pc:sldMk cId="970668619" sldId="261"/>
        </pc:sldMkLst>
        <pc:spChg chg="mod">
          <ac:chgData name="Fares Makki" userId="d0c14dd2-ce13-49c4-820b-c6a5e60d5a8d" providerId="ADAL" clId="{AB9D67DF-471C-4256-A969-5FD63DFF1937}" dt="2025-09-15T10:59:26.776" v="485" actId="20577"/>
          <ac:spMkLst>
            <pc:docMk/>
            <pc:sldMk cId="970668619" sldId="261"/>
            <ac:spMk id="2" creationId="{8DC6211A-B10F-0338-6160-F54E1C889770}"/>
          </ac:spMkLst>
        </pc:spChg>
        <pc:spChg chg="mod">
          <ac:chgData name="Fares Makki" userId="d0c14dd2-ce13-49c4-820b-c6a5e60d5a8d" providerId="ADAL" clId="{AB9D67DF-471C-4256-A969-5FD63DFF1937}" dt="2025-09-15T11:02:56.669" v="640" actId="20577"/>
          <ac:spMkLst>
            <pc:docMk/>
            <pc:sldMk cId="970668619" sldId="261"/>
            <ac:spMk id="3" creationId="{8D8D1640-FFB8-BFE1-C318-CB3D859CA59E}"/>
          </ac:spMkLst>
        </pc:spChg>
        <pc:spChg chg="add mod">
          <ac:chgData name="Fares Makki" userId="d0c14dd2-ce13-49c4-820b-c6a5e60d5a8d" providerId="ADAL" clId="{AB9D67DF-471C-4256-A969-5FD63DFF1937}" dt="2025-09-15T11:02:13.870" v="602" actId="1076"/>
          <ac:spMkLst>
            <pc:docMk/>
            <pc:sldMk cId="970668619" sldId="261"/>
            <ac:spMk id="4" creationId="{D2C8DCED-15E0-11DD-BD13-F168E61D058E}"/>
          </ac:spMkLst>
        </pc:spChg>
        <pc:picChg chg="add mod">
          <ac:chgData name="Fares Makki" userId="d0c14dd2-ce13-49c4-820b-c6a5e60d5a8d" providerId="ADAL" clId="{AB9D67DF-471C-4256-A969-5FD63DFF1937}" dt="2025-09-15T11:04:04.748" v="645" actId="1076"/>
          <ac:picMkLst>
            <pc:docMk/>
            <pc:sldMk cId="970668619" sldId="261"/>
            <ac:picMk id="4098" creationId="{50AF4DFA-B73C-E5BD-1F3B-39A997EB6850}"/>
          </ac:picMkLst>
        </pc:picChg>
        <pc:picChg chg="add mod">
          <ac:chgData name="Fares Makki" userId="d0c14dd2-ce13-49c4-820b-c6a5e60d5a8d" providerId="ADAL" clId="{AB9D67DF-471C-4256-A969-5FD63DFF1937}" dt="2025-09-15T11:05:00.598" v="648" actId="1076"/>
          <ac:picMkLst>
            <pc:docMk/>
            <pc:sldMk cId="970668619" sldId="261"/>
            <ac:picMk id="4100" creationId="{4A9567AA-6E8B-11AE-2018-EE1B70CD7C03}"/>
          </ac:picMkLst>
        </pc:picChg>
        <pc:cxnChg chg="add mod">
          <ac:chgData name="Fares Makki" userId="d0c14dd2-ce13-49c4-820b-c6a5e60d5a8d" providerId="ADAL" clId="{AB9D67DF-471C-4256-A969-5FD63DFF1937}" dt="2025-09-15T11:02:13.870" v="602" actId="1076"/>
          <ac:cxnSpMkLst>
            <pc:docMk/>
            <pc:sldMk cId="970668619" sldId="261"/>
            <ac:cxnSpMk id="6" creationId="{E3768D40-2BE7-AB43-9B63-9860B6922DE2}"/>
          </ac:cxnSpMkLst>
        </pc:cxnChg>
      </pc:sldChg>
      <pc:sldChg chg="modSp new mod modNotesTx">
        <pc:chgData name="Fares Makki" userId="d0c14dd2-ce13-49c4-820b-c6a5e60d5a8d" providerId="ADAL" clId="{AB9D67DF-471C-4256-A969-5FD63DFF1937}" dt="2025-09-15T11:11:53.158" v="834" actId="20577"/>
        <pc:sldMkLst>
          <pc:docMk/>
          <pc:sldMk cId="3824567298" sldId="262"/>
        </pc:sldMkLst>
        <pc:spChg chg="mod">
          <ac:chgData name="Fares Makki" userId="d0c14dd2-ce13-49c4-820b-c6a5e60d5a8d" providerId="ADAL" clId="{AB9D67DF-471C-4256-A969-5FD63DFF1937}" dt="2025-09-15T11:11:53.158" v="834" actId="20577"/>
          <ac:spMkLst>
            <pc:docMk/>
            <pc:sldMk cId="3824567298" sldId="262"/>
            <ac:spMk id="2" creationId="{BBB5CF04-3F6B-DCF8-D6E7-6597040F4D35}"/>
          </ac:spMkLst>
        </pc:spChg>
      </pc:sldChg>
      <pc:sldChg chg="modSp new mod modNotesTx">
        <pc:chgData name="Fares Makki" userId="d0c14dd2-ce13-49c4-820b-c6a5e60d5a8d" providerId="ADAL" clId="{AB9D67DF-471C-4256-A969-5FD63DFF1937}" dt="2025-09-23T09:45:37.103" v="1411" actId="20577"/>
        <pc:sldMkLst>
          <pc:docMk/>
          <pc:sldMk cId="1424753749" sldId="263"/>
        </pc:sldMkLst>
        <pc:spChg chg="mod">
          <ac:chgData name="Fares Makki" userId="d0c14dd2-ce13-49c4-820b-c6a5e60d5a8d" providerId="ADAL" clId="{AB9D67DF-471C-4256-A969-5FD63DFF1937}" dt="2025-09-15T11:13:10.930" v="852" actId="20577"/>
          <ac:spMkLst>
            <pc:docMk/>
            <pc:sldMk cId="1424753749" sldId="263"/>
            <ac:spMk id="2" creationId="{C38F5C6B-E367-2E9D-8C68-2D7A4AF39EE8}"/>
          </ac:spMkLst>
        </pc:spChg>
      </pc:sldChg>
      <pc:sldChg chg="addSp modSp new mod">
        <pc:chgData name="Fares Makki" userId="d0c14dd2-ce13-49c4-820b-c6a5e60d5a8d" providerId="ADAL" clId="{AB9D67DF-471C-4256-A969-5FD63DFF1937}" dt="2025-09-15T11:40:00.351" v="1213" actId="1076"/>
        <pc:sldMkLst>
          <pc:docMk/>
          <pc:sldMk cId="1507066426" sldId="264"/>
        </pc:sldMkLst>
        <pc:spChg chg="mod">
          <ac:chgData name="Fares Makki" userId="d0c14dd2-ce13-49c4-820b-c6a5e60d5a8d" providerId="ADAL" clId="{AB9D67DF-471C-4256-A969-5FD63DFF1937}" dt="2025-09-15T11:35:44.427" v="873" actId="20577"/>
          <ac:spMkLst>
            <pc:docMk/>
            <pc:sldMk cId="1507066426" sldId="264"/>
            <ac:spMk id="2" creationId="{1E4D13B3-1F1D-BE0D-2CC7-92E89AB54088}"/>
          </ac:spMkLst>
        </pc:spChg>
        <pc:spChg chg="mod">
          <ac:chgData name="Fares Makki" userId="d0c14dd2-ce13-49c4-820b-c6a5e60d5a8d" providerId="ADAL" clId="{AB9D67DF-471C-4256-A969-5FD63DFF1937}" dt="2025-09-15T11:39:35.942" v="1207" actId="20577"/>
          <ac:spMkLst>
            <pc:docMk/>
            <pc:sldMk cId="1507066426" sldId="264"/>
            <ac:spMk id="3" creationId="{7319012F-FDBB-F9DD-7B32-C2C6F76DD366}"/>
          </ac:spMkLst>
        </pc:spChg>
        <pc:graphicFrameChg chg="add mod modGraphic">
          <ac:chgData name="Fares Makki" userId="d0c14dd2-ce13-49c4-820b-c6a5e60d5a8d" providerId="ADAL" clId="{AB9D67DF-471C-4256-A969-5FD63DFF1937}" dt="2025-09-15T11:40:00.351" v="1213" actId="1076"/>
          <ac:graphicFrameMkLst>
            <pc:docMk/>
            <pc:sldMk cId="1507066426" sldId="264"/>
            <ac:graphicFrameMk id="4" creationId="{EF4F53E2-ADF7-384D-EAD9-F9AED45592C7}"/>
          </ac:graphicFrameMkLst>
        </pc:graphicFrameChg>
      </pc:sldChg>
      <pc:sldChg chg="modSp new mod modNotesTx">
        <pc:chgData name="Fares Makki" userId="d0c14dd2-ce13-49c4-820b-c6a5e60d5a8d" providerId="ADAL" clId="{AB9D67DF-471C-4256-A969-5FD63DFF1937}" dt="2025-09-23T09:44:46.874" v="1398" actId="20577"/>
        <pc:sldMkLst>
          <pc:docMk/>
          <pc:sldMk cId="351110846" sldId="265"/>
        </pc:sldMkLst>
        <pc:spChg chg="mod">
          <ac:chgData name="Fares Makki" userId="d0c14dd2-ce13-49c4-820b-c6a5e60d5a8d" providerId="ADAL" clId="{AB9D67DF-471C-4256-A969-5FD63DFF1937}" dt="2025-09-15T11:42:13.582" v="1290" actId="20577"/>
          <ac:spMkLst>
            <pc:docMk/>
            <pc:sldMk cId="351110846" sldId="265"/>
            <ac:spMk id="2" creationId="{25ED99C4-D077-A241-D842-0CA058A70B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32E5A-2510-4314-92DF-24FA761466B8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9BD79-F415-4227-BB3A-B271F8AB87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042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Ex) Na + </a:t>
            </a:r>
            <a:r>
              <a:rPr lang="sv-SE" dirty="0" err="1"/>
              <a:t>Cl</a:t>
            </a:r>
            <a:r>
              <a:rPr lang="sv-SE" dirty="0"/>
              <a:t> </a:t>
            </a:r>
          </a:p>
          <a:p>
            <a:r>
              <a:rPr lang="sv-SE" dirty="0"/>
              <a:t>Prata om katjon och anjon samt elektrostatiska krafter som håller allt ihop. Dessutom prata om kristallstrukturen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9BD79-F415-4227-BB3A-B271F8AB87E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121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Ex) diatomära molekyler </a:t>
            </a:r>
          </a:p>
          <a:p>
            <a:r>
              <a:rPr lang="sv-SE" dirty="0"/>
              <a:t>Ex) </a:t>
            </a:r>
            <a:r>
              <a:rPr lang="sv-SE"/>
              <a:t>CO</a:t>
            </a:r>
            <a:r>
              <a:rPr lang="sv-SE" baseline="-25000"/>
              <a:t>2</a:t>
            </a:r>
            <a:r>
              <a:rPr lang="sv-SE" baseline="0"/>
              <a:t> , H</a:t>
            </a:r>
            <a:r>
              <a:rPr lang="sv-SE" baseline="-25000"/>
              <a:t>2</a:t>
            </a:r>
            <a:r>
              <a:rPr lang="sv-SE" baseline="0"/>
              <a:t>O, CH</a:t>
            </a:r>
            <a:r>
              <a:rPr lang="sv-SE" baseline="-25000"/>
              <a:t>4</a:t>
            </a:r>
            <a:r>
              <a:rPr lang="sv-SE" baseline="0"/>
              <a:t> </a:t>
            </a:r>
            <a:endParaRPr lang="sv-SE" baseline="0" dirty="0"/>
          </a:p>
          <a:p>
            <a:r>
              <a:rPr lang="sv-SE" baseline="0" dirty="0"/>
              <a:t>Prata om elektrondelning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9BD79-F415-4227-BB3A-B271F8AB87E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875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Prata om: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Delokaliserade</a:t>
            </a:r>
            <a:r>
              <a:rPr lang="sv-SE" dirty="0"/>
              <a:t> elektroner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Atomer som är tätt intill varandra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Ström och värmeledning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9BD79-F415-4227-BB3A-B271F8AB87E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883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1AF6-9BCA-44CD-838D-21AD5E3B42C4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98A-16AC-4279-BBFB-3476792BA3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006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1AF6-9BCA-44CD-838D-21AD5E3B42C4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98A-16AC-4279-BBFB-3476792BA3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568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1AF6-9BCA-44CD-838D-21AD5E3B42C4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98A-16AC-4279-BBFB-3476792BA3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07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1AF6-9BCA-44CD-838D-21AD5E3B42C4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98A-16AC-4279-BBFB-3476792BA3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26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1AF6-9BCA-44CD-838D-21AD5E3B42C4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98A-16AC-4279-BBFB-3476792BA3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149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1AF6-9BCA-44CD-838D-21AD5E3B42C4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98A-16AC-4279-BBFB-3476792BA3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1AF6-9BCA-44CD-838D-21AD5E3B42C4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98A-16AC-4279-BBFB-3476792BA3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825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1AF6-9BCA-44CD-838D-21AD5E3B42C4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98A-16AC-4279-BBFB-3476792BA3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96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1AF6-9BCA-44CD-838D-21AD5E3B42C4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98A-16AC-4279-BBFB-3476792BA3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9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1AF6-9BCA-44CD-838D-21AD5E3B42C4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98A-16AC-4279-BBFB-3476792BA3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149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1AF6-9BCA-44CD-838D-21AD5E3B42C4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98A-16AC-4279-BBFB-3476792BA3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01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9F1AF6-9BCA-44CD-838D-21AD5E3B42C4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D3598A-16AC-4279-BBFB-3476792BA3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858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28BA35-4C7E-A73A-1CBE-219EC1186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Naturkunskap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807645-34E2-D407-7262-1B25D9AE5A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Kemiska Bindningar </a:t>
            </a:r>
          </a:p>
        </p:txBody>
      </p:sp>
    </p:spTree>
    <p:extLst>
      <p:ext uri="{BB962C8B-B14F-4D97-AF65-F5344CB8AC3E}">
        <p14:creationId xmlns:p14="http://schemas.microsoft.com/office/powerpoint/2010/main" val="277021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ED99C4-D077-A241-D842-0CA058A70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Metallbindning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89797A-1301-5E56-E453-0791A36C1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11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121540-49D5-0C04-5511-9D0BDC2A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Valenselektroner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74C35E-51EA-1447-A0C7-8C0358344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0264" cy="4351338"/>
          </a:xfrm>
        </p:spPr>
        <p:txBody>
          <a:bodyPr/>
          <a:lstStyle/>
          <a:p>
            <a:r>
              <a:rPr lang="sv-SE" dirty="0"/>
              <a:t>Reaktivitet av ett grundämne beror på sina valenselektroner </a:t>
            </a:r>
          </a:p>
          <a:p>
            <a:r>
              <a:rPr lang="sv-SE" dirty="0"/>
              <a:t>Alla grundämnen ”vill” uppnå </a:t>
            </a:r>
            <a:r>
              <a:rPr lang="sv-SE" i="1" dirty="0"/>
              <a:t>ädelgasstrukturen </a:t>
            </a:r>
            <a:r>
              <a:rPr lang="sv-SE" dirty="0"/>
              <a:t>för att vara mest stabila </a:t>
            </a:r>
          </a:p>
          <a:p>
            <a:pPr lvl="1"/>
            <a:r>
              <a:rPr lang="sv-SE" dirty="0"/>
              <a:t>Fyllda valensskal </a:t>
            </a:r>
          </a:p>
          <a:p>
            <a:endParaRPr lang="sv-SE" dirty="0"/>
          </a:p>
        </p:txBody>
      </p:sp>
      <p:pic>
        <p:nvPicPr>
          <p:cNvPr id="1026" name="Picture 2" descr="Kurs Periodiska systemet – Ugglans Kemi">
            <a:extLst>
              <a:ext uri="{FF2B5EF4-FFF2-40B4-BE49-F238E27FC236}">
                <a16:creationId xmlns:a16="http://schemas.microsoft.com/office/drawing/2014/main" id="{217F41DB-29EE-0E18-0FB3-40BEA673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91298"/>
            <a:ext cx="5731448" cy="475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05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777EF6-4E55-2F14-527D-DF1BBFC3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Förenklat Atommodell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054E80-07EE-5C06-2E56-7C9802E15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97440" cy="4351338"/>
          </a:xfrm>
        </p:spPr>
        <p:txBody>
          <a:bodyPr/>
          <a:lstStyle/>
          <a:p>
            <a:pPr algn="ctr"/>
            <a:r>
              <a:rPr lang="sv-SE" dirty="0"/>
              <a:t>Grupp nummer på periodiska systemet (bortsett från övergångsmetaller) beskriver antal valenselektroner </a:t>
            </a:r>
          </a:p>
        </p:txBody>
      </p:sp>
      <p:pic>
        <p:nvPicPr>
          <p:cNvPr id="2052" name="Picture 4" descr="Kurs Periodiska systemet – Ugglans Kemi">
            <a:extLst>
              <a:ext uri="{FF2B5EF4-FFF2-40B4-BE49-F238E27FC236}">
                <a16:creationId xmlns:a16="http://schemas.microsoft.com/office/drawing/2014/main" id="{4211F720-A9E8-D460-D2CE-7AC5EC673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56" y="2843784"/>
            <a:ext cx="7113400" cy="3867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0507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16DB0-459C-DE41-AA93-8A042307A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urs Periodiska systemet – Ugglans Kemi">
            <a:extLst>
              <a:ext uri="{FF2B5EF4-FFF2-40B4-BE49-F238E27FC236}">
                <a16:creationId xmlns:a16="http://schemas.microsoft.com/office/drawing/2014/main" id="{29B87F75-85B7-C76E-FF1D-AA9B17D2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99"/>
            <a:ext cx="12185378" cy="6625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85318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1E0AC0-02DE-D0BA-04BC-902519FE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1B5B90-D67F-FB4E-BB04-74D9E509A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050" name="Picture 2" descr="valenselektroner – Store norske leksikon">
            <a:extLst>
              <a:ext uri="{FF2B5EF4-FFF2-40B4-BE49-F238E27FC236}">
                <a16:creationId xmlns:a16="http://schemas.microsoft.com/office/drawing/2014/main" id="{B6FA7083-17C3-E6A2-70A0-2CF8C74D8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935"/>
            <a:ext cx="12209904" cy="57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64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C6211A-B10F-0338-6160-F54E1C88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Kemiska Bindningar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8D1640-FFB8-BFE1-C318-CB3D859CA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finns två sätt att uppnå ädelgasstrukturen: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Jonföreningar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Molekylföreningar </a:t>
            </a:r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2C8DCED-15E0-11DD-BD13-F168E61D058E}"/>
              </a:ext>
            </a:extLst>
          </p:cNvPr>
          <p:cNvSpPr txBox="1"/>
          <p:nvPr/>
        </p:nvSpPr>
        <p:spPr>
          <a:xfrm>
            <a:off x="9259824" y="566241"/>
            <a:ext cx="209397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Med andra ord: Två typer av kemiska bindningar</a:t>
            </a: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E3768D40-2BE7-AB43-9B63-9860B6922DE2}"/>
              </a:ext>
            </a:extLst>
          </p:cNvPr>
          <p:cNvCxnSpPr>
            <a:stCxn id="4" idx="1"/>
          </p:cNvCxnSpPr>
          <p:nvPr/>
        </p:nvCxnSpPr>
        <p:spPr>
          <a:xfrm flipH="1">
            <a:off x="7751064" y="1027906"/>
            <a:ext cx="1508760" cy="79771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Starta här &gt; Kurser &gt; Kemi 1 &gt; Lektioner &gt; Kemisk bindning - Magnus  Ehingers undervisning">
            <a:extLst>
              <a:ext uri="{FF2B5EF4-FFF2-40B4-BE49-F238E27FC236}">
                <a16:creationId xmlns:a16="http://schemas.microsoft.com/office/drawing/2014/main" id="{50AF4DFA-B73C-E5BD-1F3B-39A997EB6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35037"/>
            <a:ext cx="34861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laritet - Naturvetenskap.se">
            <a:extLst>
              <a:ext uri="{FF2B5EF4-FFF2-40B4-BE49-F238E27FC236}">
                <a16:creationId xmlns:a16="http://schemas.microsoft.com/office/drawing/2014/main" id="{4A9567AA-6E8B-11AE-2018-EE1B70CD7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69" y="3277899"/>
            <a:ext cx="66865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6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B5CF04-3F6B-DCF8-D6E7-6597040F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Jonföreningar (salter)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11021F-56FC-0A9C-BFF7-24C1084B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456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4D13B3-1F1D-BE0D-2CC7-92E89AB54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Sammansatta joner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19012F-FDBB-F9DD-7B32-C2C6F76DD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en jon utgörs av flera grundämnen kallas det för en </a:t>
            </a:r>
            <a:r>
              <a:rPr lang="sv-SE" i="1" dirty="0"/>
              <a:t>sammansatt jon </a:t>
            </a:r>
            <a:r>
              <a:rPr lang="sv-SE" dirty="0"/>
              <a:t> 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EF4F53E2-ADF7-384D-EAD9-F9AED4559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640274"/>
              </p:ext>
            </p:extLst>
          </p:nvPr>
        </p:nvGraphicFramePr>
        <p:xfrm>
          <a:off x="1740489" y="2898127"/>
          <a:ext cx="8711022" cy="3714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511">
                  <a:extLst>
                    <a:ext uri="{9D8B030D-6E8A-4147-A177-3AD203B41FA5}">
                      <a16:colId xmlns:a16="http://schemas.microsoft.com/office/drawing/2014/main" val="698043630"/>
                    </a:ext>
                  </a:extLst>
                </a:gridCol>
                <a:gridCol w="4355511">
                  <a:extLst>
                    <a:ext uri="{9D8B030D-6E8A-4147-A177-3AD203B41FA5}">
                      <a16:colId xmlns:a16="http://schemas.microsoft.com/office/drawing/2014/main" val="3674026359"/>
                    </a:ext>
                  </a:extLst>
                </a:gridCol>
              </a:tblGrid>
              <a:tr h="530688">
                <a:tc>
                  <a:txBody>
                    <a:bodyPr/>
                    <a:lstStyle/>
                    <a:p>
                      <a:r>
                        <a:rPr lang="sv-SE" sz="2800" dirty="0"/>
                        <a:t>Namn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Beteckning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11129"/>
                  </a:ext>
                </a:extLst>
              </a:tr>
              <a:tr h="530688">
                <a:tc>
                  <a:txBody>
                    <a:bodyPr/>
                    <a:lstStyle/>
                    <a:p>
                      <a:r>
                        <a:rPr lang="sv-SE" sz="2800" dirty="0"/>
                        <a:t>Ammoniumjon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NH</a:t>
                      </a:r>
                      <a:r>
                        <a:rPr lang="sv-SE" sz="2800" baseline="-25000" dirty="0"/>
                        <a:t>4</a:t>
                      </a:r>
                      <a:r>
                        <a:rPr lang="sv-SE" sz="2800" baseline="30000" dirty="0"/>
                        <a:t>+</a:t>
                      </a:r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711311"/>
                  </a:ext>
                </a:extLst>
              </a:tr>
              <a:tr h="530688">
                <a:tc>
                  <a:txBody>
                    <a:bodyPr/>
                    <a:lstStyle/>
                    <a:p>
                      <a:r>
                        <a:rPr lang="sv-SE" sz="2800" dirty="0"/>
                        <a:t>Oxoniumjon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H</a:t>
                      </a:r>
                      <a:r>
                        <a:rPr lang="sv-SE" sz="2800" baseline="-25000" dirty="0"/>
                        <a:t>3</a:t>
                      </a:r>
                      <a:r>
                        <a:rPr lang="sv-SE" sz="2800" baseline="0" dirty="0"/>
                        <a:t>O</a:t>
                      </a:r>
                      <a:r>
                        <a:rPr lang="sv-SE" sz="2800" baseline="30000" dirty="0"/>
                        <a:t>+</a:t>
                      </a:r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530121"/>
                  </a:ext>
                </a:extLst>
              </a:tr>
              <a:tr h="530688">
                <a:tc>
                  <a:txBody>
                    <a:bodyPr/>
                    <a:lstStyle/>
                    <a:p>
                      <a:r>
                        <a:rPr lang="sv-SE" sz="2800" dirty="0" err="1"/>
                        <a:t>Karbonatjon</a:t>
                      </a:r>
                      <a:r>
                        <a:rPr lang="sv-SE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CO</a:t>
                      </a:r>
                      <a:r>
                        <a:rPr lang="sv-SE" sz="2800" baseline="-25000" dirty="0"/>
                        <a:t>3</a:t>
                      </a:r>
                      <a:r>
                        <a:rPr lang="sv-SE" sz="2800" baseline="30000" dirty="0"/>
                        <a:t>2-</a:t>
                      </a:r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846835"/>
                  </a:ext>
                </a:extLst>
              </a:tr>
              <a:tr h="530688">
                <a:tc>
                  <a:txBody>
                    <a:bodyPr/>
                    <a:lstStyle/>
                    <a:p>
                      <a:r>
                        <a:rPr lang="sv-SE" sz="2800" dirty="0" err="1"/>
                        <a:t>Sulfatjon</a:t>
                      </a:r>
                      <a:r>
                        <a:rPr lang="sv-SE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SO</a:t>
                      </a:r>
                      <a:r>
                        <a:rPr lang="sv-SE" sz="2800" baseline="-25000" dirty="0"/>
                        <a:t>4</a:t>
                      </a:r>
                      <a:r>
                        <a:rPr lang="sv-SE" sz="2800" baseline="30000" dirty="0"/>
                        <a:t>2-</a:t>
                      </a:r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76365"/>
                  </a:ext>
                </a:extLst>
              </a:tr>
              <a:tr h="530688">
                <a:tc>
                  <a:txBody>
                    <a:bodyPr/>
                    <a:lstStyle/>
                    <a:p>
                      <a:r>
                        <a:rPr lang="sv-SE" sz="2800" dirty="0"/>
                        <a:t>Nitratjon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NO</a:t>
                      </a:r>
                      <a:r>
                        <a:rPr lang="sv-SE" sz="2800" baseline="-25000" dirty="0"/>
                        <a:t>3</a:t>
                      </a:r>
                      <a:r>
                        <a:rPr lang="sv-SE" sz="2800" baseline="30000" dirty="0"/>
                        <a:t>-</a:t>
                      </a:r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719623"/>
                  </a:ext>
                </a:extLst>
              </a:tr>
              <a:tr h="530688">
                <a:tc>
                  <a:txBody>
                    <a:bodyPr/>
                    <a:lstStyle/>
                    <a:p>
                      <a:r>
                        <a:rPr lang="sv-SE" sz="2800" dirty="0"/>
                        <a:t>Hydroxidjon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OH</a:t>
                      </a:r>
                      <a:r>
                        <a:rPr lang="sv-SE" sz="2800" baseline="30000" dirty="0"/>
                        <a:t>-</a:t>
                      </a:r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566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06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8F5C6B-E367-2E9D-8C68-2D7A4AF3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Molekylföreningar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554A12-E6E3-007A-BF6F-4B2823D24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4753749"/>
      </p:ext>
    </p:extLst>
  </p:cSld>
  <p:clrMapOvr>
    <a:masterClrMapping/>
  </p:clrMapOvr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7542</TotalTime>
  <Words>153</Words>
  <Application>Microsoft Office PowerPoint</Application>
  <PresentationFormat>Bredbild</PresentationFormat>
  <Paragraphs>44</Paragraphs>
  <Slides>10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Fares Presentationer</vt:lpstr>
      <vt:lpstr>Naturkunskap 2</vt:lpstr>
      <vt:lpstr>Valenselektroner </vt:lpstr>
      <vt:lpstr>Förenklat Atommodell </vt:lpstr>
      <vt:lpstr>PowerPoint-presentation</vt:lpstr>
      <vt:lpstr>PowerPoint-presentation</vt:lpstr>
      <vt:lpstr>Kemiska Bindningar </vt:lpstr>
      <vt:lpstr>Jonföreningar (salter) </vt:lpstr>
      <vt:lpstr>Sammansatta joner </vt:lpstr>
      <vt:lpstr>Molekylföreningar</vt:lpstr>
      <vt:lpstr>Metallbindning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2025-09-11T09:08:47Z</dcterms:created>
  <dcterms:modified xsi:type="dcterms:W3CDTF">2025-09-23T09:45:38Z</dcterms:modified>
</cp:coreProperties>
</file>